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287" r:id="rId2"/>
    <p:sldId id="326" r:id="rId3"/>
    <p:sldId id="355" r:id="rId4"/>
    <p:sldId id="358" r:id="rId5"/>
    <p:sldId id="276" r:id="rId6"/>
    <p:sldId id="359" r:id="rId7"/>
    <p:sldId id="282" r:id="rId8"/>
    <p:sldId id="386" r:id="rId9"/>
    <p:sldId id="283" r:id="rId10"/>
    <p:sldId id="383" r:id="rId11"/>
    <p:sldId id="295" r:id="rId12"/>
    <p:sldId id="384" r:id="rId13"/>
    <p:sldId id="304" r:id="rId14"/>
    <p:sldId id="382" r:id="rId15"/>
    <p:sldId id="385" r:id="rId16"/>
    <p:sldId id="312" r:id="rId17"/>
    <p:sldId id="263" r:id="rId18"/>
    <p:sldId id="318" r:id="rId19"/>
    <p:sldId id="357" r:id="rId20"/>
    <p:sldId id="388" r:id="rId21"/>
    <p:sldId id="328" r:id="rId22"/>
    <p:sldId id="360" r:id="rId2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72"/>
    <p:restoredTop sz="83946"/>
  </p:normalViewPr>
  <p:slideViewPr>
    <p:cSldViewPr>
      <p:cViewPr>
        <p:scale>
          <a:sx n="190" d="100"/>
          <a:sy n="190" d="100"/>
        </p:scale>
        <p:origin x="128" y="-2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14</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18</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19</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20</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21</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22</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8D5E3B65-7E0A-43F8-85CC-D4C431AADDCE}"/>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00D7C26C-8242-5B63-B10C-1C1A0F3738A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6.1  Functional Features of the Major Neurotransmitters</a:t>
            </a:r>
            <a:endParaRPr lang="en-US" altLang="en-US">
              <a:latin typeface="Times" pitchFamily="2"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18AE494-4CBC-FFA0-1119-20DF215999E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1E3F6A-ECAE-AA46-BD7A-A5CEACA94025}"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r>
              <a:rPr lang="en-US" altLang="en-US" sz="3200"/>
              <a:t>2022_v3</a:t>
            </a:r>
            <a:endParaRPr lang="en-US" altLang="en-US" sz="3200" dirty="0"/>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a:extLst>
              <a:ext uri="{FF2B5EF4-FFF2-40B4-BE49-F238E27FC236}">
                <a16:creationId xmlns:a16="http://schemas.microsoft.com/office/drawing/2014/main" id="{63392ACB-97EA-BCDD-8536-4A6CA3508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8013"/>
            <a:ext cx="8534400"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2">
            <a:extLst>
              <a:ext uri="{FF2B5EF4-FFF2-40B4-BE49-F238E27FC236}">
                <a16:creationId xmlns:a16="http://schemas.microsoft.com/office/drawing/2014/main" id="{7A723E79-92F3-D7DB-6B91-7FFE8E4E737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Functional Features of the Major Neurotransmitters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861</TotalTime>
  <Words>2573</Words>
  <Application>Microsoft Macintosh PowerPoint</Application>
  <PresentationFormat>On-screen Show (4:3)</PresentationFormat>
  <Paragraphs>70</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Summation of postsynaptic potentials</vt:lpstr>
      <vt:lpstr>Examples of small-molecule and peptide neurotransmitters </vt:lpstr>
      <vt:lpstr>Functional Features of the Major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149</cp:revision>
  <cp:lastPrinted>2017-10-06T17:25:15Z</cp:lastPrinted>
  <dcterms:created xsi:type="dcterms:W3CDTF">2002-12-24T01:08:46Z</dcterms:created>
  <dcterms:modified xsi:type="dcterms:W3CDTF">2022-10-14T18:57:35Z</dcterms:modified>
</cp:coreProperties>
</file>